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00"/>
    <a:srgbClr val="404B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E902A5-DE51-42B2-884F-8FD544147D66}" type="datetimeFigureOut">
              <a:rPr lang="el-GR" smtClean="0"/>
              <a:t>1/4/2024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AC3E0C-3735-4335-B081-763DD10BE1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643866" cy="1612901"/>
          </a:xfrm>
          <a:noFill/>
        </p:spPr>
        <p:txBody>
          <a:bodyPr/>
          <a:lstStyle/>
          <a:p>
            <a:r>
              <a:rPr lang="el-GR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Βιολογική καλλιέργεια και αμπέλι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12" y="2204864"/>
            <a:ext cx="7558202" cy="39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4930B1-6C89-8629-FFA9-ED921BB20D39}"/>
              </a:ext>
            </a:extLst>
          </p:cNvPr>
          <p:cNvSpPr txBox="1"/>
          <p:nvPr/>
        </p:nvSpPr>
        <p:spPr>
          <a:xfrm>
            <a:off x="467544" y="872777"/>
            <a:ext cx="8424936" cy="522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χρησιμοποιεί κανένα συνθετικό λίπασμα ή μέτρα καταπολέμησης που στηρίζονται σε συνθετικά χημικά προϊόντα, επειδή αυτά αφήνουν επικίνδυνα κατάλοιπα στην τροφή των ζώων και των ανθρώπων. Θεωρεί τη γη, τα φυτά ως ένα ενιαίο σύνολο. Η κατεργασία του εδάφους είναι ελάχιστη</a:t>
            </a:r>
            <a:r>
              <a:rPr lang="el-GR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φυτά δεν θεωρούνται ανταγωνιστές και τα μόνα φυτοπροσταυτευτικά σκευάσματα που χρησιμοποιούνται είναι το θειάφι και ο θεϊκός χαλκός, που αποσκοπούν στην μείωση των </a:t>
            </a:r>
            <a:r>
              <a:rPr lang="el-GR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εχθρών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 Στο βαθμό που να επαναφέρεται φυσιολογική ισορροπία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-  Χωρίς να μειώνεται σημαντικά η παραγωγική ικανότητα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A61E59-1B5C-4203-26B8-E9EC48F84BFB}"/>
              </a:ext>
            </a:extLst>
          </p:cNvPr>
          <p:cNvSpPr txBox="1"/>
          <p:nvPr/>
        </p:nvSpPr>
        <p:spPr>
          <a:xfrm>
            <a:off x="719572" y="957208"/>
            <a:ext cx="763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</a:p>
          <a:p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Έκανε τα πρώτα της βήματα την δεκαετία του 1980.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AF839-D63A-FA76-E871-023ACF66472A}"/>
              </a:ext>
            </a:extLst>
          </p:cNvPr>
          <p:cNvSpPr txBox="1"/>
          <p:nvPr/>
        </p:nvSpPr>
        <p:spPr>
          <a:xfrm>
            <a:off x="611560" y="1959223"/>
            <a:ext cx="78488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Γεννήθηκε μέσα από την αμφισβήτηση που είχε αναπτυχθεί για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πρακτικές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της συμβατικής γεωργίας και των προβλημάτων που επιφέρει η εφαρμογή της</a:t>
            </a:r>
          </a:p>
        </p:txBody>
      </p:sp>
      <p:pic>
        <p:nvPicPr>
          <p:cNvPr id="3" name="Εικόνα 2" descr="Εικόνα που περιέχει σταφύλι, φρούτο, αμπελόφυλλα, αμπελώνας">
            <a:extLst>
              <a:ext uri="{FF2B5EF4-FFF2-40B4-BE49-F238E27FC236}">
                <a16:creationId xmlns:a16="http://schemas.microsoft.com/office/drawing/2014/main" id="{1FB8C325-62BF-36AE-81E1-1D76021E8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58" y="3717032"/>
            <a:ext cx="4770276" cy="2185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C9E6D-C39A-4708-E2F3-3BC2057AD4D8}"/>
              </a:ext>
            </a:extLst>
          </p:cNvPr>
          <p:cNvSpPr txBox="1"/>
          <p:nvPr/>
        </p:nvSpPr>
        <p:spPr>
          <a:xfrm>
            <a:off x="478485" y="764704"/>
            <a:ext cx="791802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–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Το εύκρατο κλίμα,</a:t>
            </a:r>
          </a:p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– το ιδιόρρυθμο ελληνικό ανάγλυφο</a:t>
            </a:r>
          </a:p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– και οι μικρές </a:t>
            </a:r>
            <a:r>
              <a:rPr lang="el-G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αμπελοοινικές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εκμεταλλεύσεις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αποτελούν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βάση για εύκολη ανάπτυξη της αμπελουργικής βιολογικής</a:t>
            </a:r>
          </a:p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καλλιέργειας στην Ελλάδα.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8023A-926E-8856-C5A5-584AE988AC0C}"/>
              </a:ext>
            </a:extLst>
          </p:cNvPr>
          <p:cNvSpPr txBox="1"/>
          <p:nvPr/>
        </p:nvSpPr>
        <p:spPr>
          <a:xfrm>
            <a:off x="464687" y="3933056"/>
            <a:ext cx="792087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Σχεδόν το 50% από το σύνολο των ελληνικών οινοποιείων, ιδιωτικών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συνεταιριστικών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, προτείνουν σήμερα «βιολογικά κρασιά» ή ακριβέστερα και όπως πρέπει να λέγονται –τουλάχιστον προς το παρόν– «οίνοι από σταφύλι βιολογικής γεωργίας».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74A2CD-7A48-3ED8-0792-F5E1A2CAA852}"/>
              </a:ext>
            </a:extLst>
          </p:cNvPr>
          <p:cNvSpPr txBox="1"/>
          <p:nvPr/>
        </p:nvSpPr>
        <p:spPr>
          <a:xfrm>
            <a:off x="539552" y="620688"/>
            <a:ext cx="80648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Επιδιώκει την απόκτηση αμπελιών με μέτρια ζωηρότητα και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βλάστηση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(με σκοπό τις χαμηλές αποδόσεις), τα οποία θα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διαθέτουν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ικανοποιητική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φυλλική επιφάνεια, ικανή να φωτοσυνθέτει καλά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περιέχοντας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όμως και επαρκή αερισμό, που είναι ένα από τα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σημαντικά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μυστικά» για την σωστή και αποτελεσματική αντιμετώπιση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μυκήτων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που προσβάλλουν το αμπέλι.</a:t>
            </a:r>
          </a:p>
        </p:txBody>
      </p:sp>
      <p:pic>
        <p:nvPicPr>
          <p:cNvPr id="3" name="Εικόνα 2" descr="Εικόνα που περιέχει φρούτο, σταφύλι, φρούτα χωρίς σπόρους, αμπελόφυλλα">
            <a:extLst>
              <a:ext uri="{FF2B5EF4-FFF2-40B4-BE49-F238E27FC236}">
                <a16:creationId xmlns:a16="http://schemas.microsoft.com/office/drawing/2014/main" id="{21929066-26FC-4A8C-A7E0-F243D06A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00790"/>
            <a:ext cx="5184576" cy="25545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4653C6-96CE-ECD6-C80C-315F22DA87DB}"/>
              </a:ext>
            </a:extLst>
          </p:cNvPr>
          <p:cNvSpPr txBox="1"/>
          <p:nvPr/>
        </p:nvSpPr>
        <p:spPr>
          <a:xfrm>
            <a:off x="557300" y="692696"/>
            <a:ext cx="76328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Η ύπαρξη μεγάλου αριθμού ωφέλιμων ειδών της πανίδας βοηθά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διατήρηση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της ισορροπίας του άμεσου περιβάλλοντος των αμπελιών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αποτελεί πολύ σημαντικό παράγοντα για τη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βιολογική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αμπελοκαλλιέργεια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στην Ελλάδα.</a:t>
            </a:r>
          </a:p>
        </p:txBody>
      </p:sp>
      <p:pic>
        <p:nvPicPr>
          <p:cNvPr id="3" name="Εικόνα 2" descr="Εικόνα που περιέχει φρούτο, σταφύλι, εξωτερικός χώρος/ύπαιθρος, αμπελώνας">
            <a:extLst>
              <a:ext uri="{FF2B5EF4-FFF2-40B4-BE49-F238E27FC236}">
                <a16:creationId xmlns:a16="http://schemas.microsoft.com/office/drawing/2014/main" id="{62558DA1-A226-3584-ED2D-BF54EEEDA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05064"/>
            <a:ext cx="3491880" cy="20369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B43CF5-1AC3-8565-F6F0-2A27C2D46758}"/>
              </a:ext>
            </a:extLst>
          </p:cNvPr>
          <p:cNvSpPr txBox="1"/>
          <p:nvPr/>
        </p:nvSpPr>
        <p:spPr>
          <a:xfrm>
            <a:off x="467544" y="332656"/>
            <a:ext cx="820891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Πλεονεκτήματα της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είναι: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• Η προστασία της καλλιέργειας χωρίς την χρήση χημικών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• Οι φυσικές μέθοδοι βιολογικής καλλιέργειας του αμπελιού, είναι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φιλικές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 περιβάλλον, δεν ρυπαίνουν τους υδάτινους πόρους και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εξοντώνουν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ωφέλιμα έντομα και μικροοργανισμούς οι οποίοι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βοηθούν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βελτίωση της γονιμότητας των εδαφών.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• Τα σταφύλια και ο παραγόμενος οίνος είναι ασφαλή για την υγεία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 καταναλωτή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λόγω της χρήσης φυσικών παρασκευασμάτων </a:t>
            </a:r>
          </a:p>
        </p:txBody>
      </p:sp>
      <p:pic>
        <p:nvPicPr>
          <p:cNvPr id="3" name="Εικόνα 2" descr="Εικόνα που περιέχει εξωτερικός χώρος/ύπαιθρος, ουρανός, βουνό, αμπελώνας">
            <a:extLst>
              <a:ext uri="{FF2B5EF4-FFF2-40B4-BE49-F238E27FC236}">
                <a16:creationId xmlns:a16="http://schemas.microsoft.com/office/drawing/2014/main" id="{DFF3032A-DC38-6E5B-63DE-D6752EAA6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3" y="4581128"/>
            <a:ext cx="6955654" cy="16822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0EDA0F-D31C-712F-A101-DA6C9D522F28}"/>
              </a:ext>
            </a:extLst>
          </p:cNvPr>
          <p:cNvSpPr txBox="1"/>
          <p:nvPr/>
        </p:nvSpPr>
        <p:spPr>
          <a:xfrm>
            <a:off x="647056" y="332656"/>
            <a:ext cx="7957392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Μειονεκτήματα της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είναι: </a:t>
            </a:r>
          </a:p>
          <a:p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• Χρειάζεται επιμελημένη εργασία,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• Συνεχή παρακολούθηση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• Αυξημένες καλλιεργητικές φροντίδες (πράσινα κλαδέματα, όπως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βλαστολόγημα, το ξεφύλλισμα κ.ά.).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• Τα εγκεκριμένα σκευάσματα φυτοπροστασίας και θρέψης διατίθενται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σχετικά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υψηλότερες τιμές με αποτέλεσμα το αυξημένο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κόστος παραγωγής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402</Words>
  <Application>Microsoft Office PowerPoint</Application>
  <PresentationFormat>Προβολή στην οθόνη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Calibri</vt:lpstr>
      <vt:lpstr>Constantia</vt:lpstr>
      <vt:lpstr>Symbol</vt:lpstr>
      <vt:lpstr>Times New Roman</vt:lpstr>
      <vt:lpstr>Wingdings 2</vt:lpstr>
      <vt:lpstr>Paper</vt:lpstr>
      <vt:lpstr>Βιολογική καλλιέργεια και αμπέλι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Διατροφική αξία σταφυλιού</dc:title>
  <dc:creator>Κιζάκης Κώστας</dc:creator>
  <cp:lastModifiedBy>User</cp:lastModifiedBy>
  <cp:revision>4</cp:revision>
  <dcterms:created xsi:type="dcterms:W3CDTF">2023-12-20T07:40:45Z</dcterms:created>
  <dcterms:modified xsi:type="dcterms:W3CDTF">2024-04-01T14:17:01Z</dcterms:modified>
</cp:coreProperties>
</file>